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Nuni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bold.fntdata"/><Relationship Id="rId10" Type="http://schemas.openxmlformats.org/officeDocument/2006/relationships/font" Target="fonts/Nunito-regular.fntdata"/><Relationship Id="rId13" Type="http://schemas.openxmlformats.org/officeDocument/2006/relationships/font" Target="fonts/Nunito-boldItalic.fntdata"/><Relationship Id="rId12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054554204a3c2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6054554204a3c2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6054554204a3c2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6054554204a3c2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054554204a3c24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6054554204a3c24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311700" y="744575"/>
            <a:ext cx="8520600" cy="228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/>
              <a:t>Неделя спорта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/>
              <a:t> и </a:t>
            </a:r>
            <a:r>
              <a:rPr lang="ru" sz="4500"/>
              <a:t>здоровья</a:t>
            </a:r>
            <a:r>
              <a:rPr lang="ru"/>
              <a:t> 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826500" y="3272367"/>
            <a:ext cx="8005800" cy="15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22.09.2025-28.09.2025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ГУО «Средняя школа №7 г. Борисова»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311700" y="660399"/>
            <a:ext cx="8520600" cy="13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Турнир по настольному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r>
              <a:rPr lang="ru"/>
              <a:t>теннису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Среди учащихся 6 классов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22.09.</a:t>
            </a:r>
            <a:endParaRPr/>
          </a:p>
        </p:txBody>
      </p:sp>
      <p:pic>
        <p:nvPicPr>
          <p:cNvPr id="135" name="Google Shape;135;p14"/>
          <p:cNvPicPr preferRelativeResize="0"/>
          <p:nvPr/>
        </p:nvPicPr>
        <p:blipFill rotWithShape="1">
          <a:blip r:embed="rId3">
            <a:alphaModFix/>
          </a:blip>
          <a:srcRect b="19504" l="0" r="9673" t="0"/>
          <a:stretch/>
        </p:blipFill>
        <p:spPr>
          <a:xfrm>
            <a:off x="5181603" y="0"/>
            <a:ext cx="410413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 rotWithShape="1">
          <a:blip r:embed="rId4">
            <a:alphaModFix/>
          </a:blip>
          <a:srcRect b="32794" l="7981" r="9564" t="45224"/>
          <a:stretch/>
        </p:blipFill>
        <p:spPr>
          <a:xfrm>
            <a:off x="0" y="2571750"/>
            <a:ext cx="5181599" cy="2820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234950" y="346067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Турнир по </a:t>
            </a:r>
            <a:r>
              <a:rPr lang="ru"/>
              <a:t>мини-футболу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Среди учащихся 5-х классов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24.09.2026</a:t>
            </a:r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3">
            <a:alphaModFix/>
          </a:blip>
          <a:srcRect b="11488" l="0" r="0" t="14294"/>
          <a:stretch/>
        </p:blipFill>
        <p:spPr>
          <a:xfrm>
            <a:off x="0" y="2053175"/>
            <a:ext cx="5551822" cy="309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1834" y="0"/>
            <a:ext cx="3592169" cy="269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1825" y="2251275"/>
            <a:ext cx="3592179" cy="289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>
            <a:off x="74088" y="25716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Турнир по пулевой </a:t>
            </a:r>
            <a:r>
              <a:rPr lang="ru"/>
              <a:t>стрельбе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среди учащихся 10-11 классов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16.09.2025</a:t>
            </a:r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 rotWithShape="1">
          <a:blip r:embed="rId3">
            <a:alphaModFix/>
          </a:blip>
          <a:srcRect b="24474" l="0" r="9739" t="9822"/>
          <a:stretch/>
        </p:blipFill>
        <p:spPr>
          <a:xfrm>
            <a:off x="2131375" y="1698225"/>
            <a:ext cx="4406024" cy="311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